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7be0a213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7be0a213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one EXAMPLE of how your page can look.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87be0a21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87be0a21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Create your </a:t>
            </a:r>
            <a:r>
              <a:rPr lang="en-US"/>
              <a:t>own page here.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 for your slide 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666000"/>
            <a:ext cx="8520600" cy="39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Step 1 </a:t>
            </a:r>
            <a:r>
              <a:rPr lang="en" sz="2200" b="1"/>
              <a:t>The words at the top cannot be covered up with photos</a:t>
            </a:r>
            <a:endParaRPr sz="2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Step 2  As part of your vision board, think of what you would like to be, do and have in your life as an adult.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Step 3 </a:t>
            </a: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On your computer, open a document or presentation in Google Docs or Slides.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Step 4 Click Insert. Image.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Step 5 Choose  your image from Google search  Click Insert or Open.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0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2950" y="0"/>
            <a:ext cx="92769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20">
                <a:solidFill>
                  <a:srgbClr val="38761D"/>
                </a:solidFill>
              </a:rPr>
              <a:t>“A successful life is about getting what</a:t>
            </a:r>
            <a:r>
              <a:rPr lang="en" sz="2440">
                <a:solidFill>
                  <a:srgbClr val="38761D"/>
                </a:solidFill>
              </a:rPr>
              <a:t> </a:t>
            </a:r>
            <a:r>
              <a:rPr lang="en" sz="2440" b="1">
                <a:solidFill>
                  <a:srgbClr val="38761D"/>
                </a:solidFill>
              </a:rPr>
              <a:t>you</a:t>
            </a:r>
            <a:r>
              <a:rPr lang="en" sz="1720" b="1">
                <a:solidFill>
                  <a:srgbClr val="38761D"/>
                </a:solidFill>
              </a:rPr>
              <a:t> </a:t>
            </a:r>
            <a:r>
              <a:rPr lang="en" sz="1720">
                <a:solidFill>
                  <a:srgbClr val="38761D"/>
                </a:solidFill>
              </a:rPr>
              <a:t>want </a:t>
            </a:r>
            <a:r>
              <a:rPr lang="en" sz="1720" u="sng">
                <a:solidFill>
                  <a:srgbClr val="38761D"/>
                </a:solidFill>
              </a:rPr>
              <a:t>and</a:t>
            </a:r>
            <a:r>
              <a:rPr lang="en" sz="1720">
                <a:solidFill>
                  <a:srgbClr val="38761D"/>
                </a:solidFill>
              </a:rPr>
              <a:t> avoiding needless trouble. You come to school so you can learn what you need to know for your </a:t>
            </a:r>
            <a:r>
              <a:rPr lang="en" sz="1720" b="1">
                <a:solidFill>
                  <a:srgbClr val="38761D"/>
                </a:solidFill>
              </a:rPr>
              <a:t>future</a:t>
            </a:r>
            <a:r>
              <a:rPr lang="en" sz="1720">
                <a:solidFill>
                  <a:srgbClr val="38761D"/>
                </a:solidFill>
              </a:rPr>
              <a:t> </a:t>
            </a:r>
            <a:r>
              <a:rPr lang="en" sz="1720" b="1">
                <a:solidFill>
                  <a:srgbClr val="38761D"/>
                </a:solidFill>
              </a:rPr>
              <a:t>success</a:t>
            </a:r>
            <a:r>
              <a:rPr lang="en" sz="1720">
                <a:solidFill>
                  <a:srgbClr val="38761D"/>
                </a:solidFill>
              </a:rPr>
              <a:t> and </a:t>
            </a:r>
            <a:r>
              <a:rPr lang="en" sz="1720" b="1">
                <a:solidFill>
                  <a:srgbClr val="38761D"/>
                </a:solidFill>
              </a:rPr>
              <a:t>happiness!”</a:t>
            </a:r>
            <a:endParaRPr sz="298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983" y="1139270"/>
            <a:ext cx="1763680" cy="101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150" y="786288"/>
            <a:ext cx="1975500" cy="14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400" y="786288"/>
            <a:ext cx="2195002" cy="14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0013" y="786288"/>
            <a:ext cx="1849774" cy="140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629" y="1045858"/>
            <a:ext cx="1664541" cy="889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561" y="891942"/>
            <a:ext cx="2080676" cy="1197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7400" y="800062"/>
            <a:ext cx="2195000" cy="138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7400" y="833245"/>
            <a:ext cx="2194998" cy="131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11">
            <a:alphaModFix/>
          </a:blip>
          <a:srcRect t="884" b="874"/>
          <a:stretch/>
        </p:blipFill>
        <p:spPr>
          <a:xfrm>
            <a:off x="156025" y="2208839"/>
            <a:ext cx="2177745" cy="13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2">
            <a:alphaModFix/>
          </a:blip>
          <a:srcRect t="5915" b="5924"/>
          <a:stretch/>
        </p:blipFill>
        <p:spPr>
          <a:xfrm>
            <a:off x="156025" y="3590051"/>
            <a:ext cx="2177752" cy="1439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13">
            <a:alphaModFix/>
          </a:blip>
          <a:srcRect t="11662" b="11662"/>
          <a:stretch/>
        </p:blipFill>
        <p:spPr>
          <a:xfrm>
            <a:off x="5145725" y="2519301"/>
            <a:ext cx="2603235" cy="12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15537" y="773253"/>
            <a:ext cx="3276100" cy="17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5">
            <a:alphaModFix/>
          </a:blip>
          <a:srcRect t="25009" b="25009"/>
          <a:stretch/>
        </p:blipFill>
        <p:spPr>
          <a:xfrm>
            <a:off x="2342400" y="2519300"/>
            <a:ext cx="2794702" cy="18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16">
            <a:alphaModFix/>
          </a:blip>
          <a:srcRect t="17432" b="17425"/>
          <a:stretch/>
        </p:blipFill>
        <p:spPr>
          <a:xfrm>
            <a:off x="5591625" y="797700"/>
            <a:ext cx="3552374" cy="169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724143" y="3838675"/>
            <a:ext cx="2347857" cy="13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676947" y="2341435"/>
            <a:ext cx="1395051" cy="111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108750" y="4098594"/>
            <a:ext cx="2177751" cy="108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333775" y="4173875"/>
            <a:ext cx="1284475" cy="85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347151" y="773248"/>
            <a:ext cx="796850" cy="5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-1183000" y="1378450"/>
            <a:ext cx="10800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  Example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/>
        </p:nvSpPr>
        <p:spPr>
          <a:xfrm>
            <a:off x="32950" y="0"/>
            <a:ext cx="9256200" cy="11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20">
                <a:solidFill>
                  <a:srgbClr val="38761D"/>
                </a:solidFill>
              </a:rPr>
              <a:t>“A successful life is about getting what</a:t>
            </a:r>
            <a:r>
              <a:rPr lang="en" sz="2440">
                <a:solidFill>
                  <a:srgbClr val="38761D"/>
                </a:solidFill>
              </a:rPr>
              <a:t> </a:t>
            </a:r>
            <a:r>
              <a:rPr lang="en" sz="2440" b="1">
                <a:solidFill>
                  <a:srgbClr val="38761D"/>
                </a:solidFill>
              </a:rPr>
              <a:t>you</a:t>
            </a:r>
            <a:r>
              <a:rPr lang="en" sz="1720" b="1">
                <a:solidFill>
                  <a:srgbClr val="38761D"/>
                </a:solidFill>
              </a:rPr>
              <a:t> </a:t>
            </a:r>
            <a:r>
              <a:rPr lang="en" sz="1720">
                <a:solidFill>
                  <a:srgbClr val="38761D"/>
                </a:solidFill>
              </a:rPr>
              <a:t>want </a:t>
            </a:r>
            <a:r>
              <a:rPr lang="en" sz="1720" u="sng">
                <a:solidFill>
                  <a:srgbClr val="38761D"/>
                </a:solidFill>
              </a:rPr>
              <a:t>and</a:t>
            </a:r>
            <a:r>
              <a:rPr lang="en" sz="1720">
                <a:solidFill>
                  <a:srgbClr val="38761D"/>
                </a:solidFill>
              </a:rPr>
              <a:t> avoiding needless trouble. You come to school so you can learn what you need to know for your </a:t>
            </a:r>
            <a:r>
              <a:rPr lang="en" sz="1720" b="1">
                <a:solidFill>
                  <a:srgbClr val="38761D"/>
                </a:solidFill>
              </a:rPr>
              <a:t>future</a:t>
            </a:r>
            <a:r>
              <a:rPr lang="en" sz="1720">
                <a:solidFill>
                  <a:srgbClr val="38761D"/>
                </a:solidFill>
              </a:rPr>
              <a:t> </a:t>
            </a:r>
            <a:r>
              <a:rPr lang="en" sz="1720" b="1">
                <a:solidFill>
                  <a:srgbClr val="38761D"/>
                </a:solidFill>
              </a:rPr>
              <a:t>success</a:t>
            </a:r>
            <a:r>
              <a:rPr lang="en" sz="1720">
                <a:solidFill>
                  <a:srgbClr val="38761D"/>
                </a:solidFill>
              </a:rPr>
              <a:t> and </a:t>
            </a:r>
            <a:r>
              <a:rPr lang="en" sz="1720" b="1">
                <a:solidFill>
                  <a:srgbClr val="38761D"/>
                </a:solidFill>
              </a:rPr>
              <a:t>happiness!”</a:t>
            </a:r>
            <a:endParaRPr sz="298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Macintosh PowerPoint</Application>
  <PresentationFormat>On-screen Show (16:9)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Roboto</vt:lpstr>
      <vt:lpstr>Arial</vt:lpstr>
      <vt:lpstr>Simple Light</vt:lpstr>
      <vt:lpstr>Directions for your slide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 for your slide </dc:title>
  <cp:lastModifiedBy>Selina Jackson</cp:lastModifiedBy>
  <cp:revision>1</cp:revision>
  <dcterms:modified xsi:type="dcterms:W3CDTF">2025-01-10T18:08:29Z</dcterms:modified>
</cp:coreProperties>
</file>